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1" r:id="rId3"/>
    <p:sldId id="328" r:id="rId4"/>
    <p:sldId id="268" r:id="rId5"/>
    <p:sldId id="260" r:id="rId6"/>
    <p:sldId id="270" r:id="rId7"/>
    <p:sldId id="258" r:id="rId9"/>
    <p:sldId id="271" r:id="rId10"/>
    <p:sldId id="257" r:id="rId11"/>
    <p:sldId id="269" r:id="rId12"/>
    <p:sldId id="259" r:id="rId13"/>
    <p:sldId id="352" r:id="rId14"/>
    <p:sldId id="353" r:id="rId15"/>
    <p:sldId id="354" r:id="rId16"/>
    <p:sldId id="272" r:id="rId17"/>
    <p:sldId id="276" r:id="rId18"/>
    <p:sldId id="265" r:id="rId19"/>
    <p:sldId id="262" r:id="rId20"/>
    <p:sldId id="264" r:id="rId21"/>
    <p:sldId id="274" r:id="rId22"/>
    <p:sldId id="275" r:id="rId23"/>
    <p:sldId id="278" r:id="rId24"/>
    <p:sldId id="261" r:id="rId25"/>
    <p:sldId id="355" r:id="rId26"/>
    <p:sldId id="277" r:id="rId27"/>
    <p:sldId id="351" r:id="rId28"/>
    <p:sldId id="273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00"/>
    <a:srgbClr val="FF0000"/>
    <a:srgbClr val="7E0861"/>
    <a:srgbClr val="840227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281B0-5D00-435D-B687-ED6FE9644E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2AA90-19EE-4E4A-9D0E-416BA2E8892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2AA90-19EE-4E4A-9D0E-416BA2E889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FC62F-51CC-4356-B0A2-9D91C60CB8DF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29D96-BA17-4210-A08C-8BC5F5A327D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AC5E5-DA9A-4E0F-B714-8F4428108A0F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E14ED-9A0D-40D1-894B-36CD59C6E18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C62E2-D7F1-4DD2-A4FA-A345789642F0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858E7-E0C8-40C4-B985-CD8E1EAE0D5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E3303B7-0132-4CF6-8EA4-7FEE935A6380}" type="datetimeFigureOut">
              <a:rPr lang="zh-CN" altLang="en-US"/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6FBB686-B16C-4721-AFFA-0F09D2439D1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B1836D-12D9-4AAF-80FA-BA2FE50D3C78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48D1F-6F5A-47EB-A613-4CEB1F60A60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67CDF6-CFB9-4B46-83D0-2305337F15CB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FDBAA-1044-48D5-9F1F-8D422C24660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43070-2357-4867-A853-1CEC91081CDA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6FBA5-2766-47E2-806C-E0A3EBBFAE3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5EB33-D226-4BC4-B5BF-944B2F765832}" type="datetimeFigureOut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6EDB6-BB0C-4BE8-AE5E-F38028F2047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C5C83-9EFB-490D-8976-53A315422CD2}" type="datetimeFigureOut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783DF-6D8A-4446-ABF5-86B595D16F8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57143-E8A6-4DD7-B830-D5EC9E899F2D}" type="datetimeFigureOut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D5C1E-8047-4B95-99D9-55B1AACEF61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F8B21-6AA9-47E1-A051-43895B45B786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E2AA5-6644-4856-A25F-3529F34097B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EE0E7-B7BD-42EB-89FB-35F81F35085F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8D5A-F5A9-4FE9-B857-0170F2BE9B0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0BC15E0E-C199-459C-8453-6A7E3FAAC0A8}" type="datetimeFigureOut">
              <a:rPr lang="zh-CN" altLang="en-US"/>
            </a:fld>
            <a:endParaRPr lang="en-US" altLang="zh-CN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774EC15A-CE92-4A3D-911B-AE2CAE05CD9C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hyperlink" Target="http://image.baidu.com/i?ct=503316480&amp;z=&amp;tn=baiduimagedetail&amp;word=%BF%A8%CD%A8%D7%EC%B0%CD&amp;in=32477&amp;cl=2&amp;lm=-1&amp;pn=0&amp;rn=1&amp;di=96302018523&amp;ln=2000&amp;fr=&amp;fm=result&amp;fmq=1323667353670_R&amp;ic=0&amp;s=0&amp;se=1&amp;sme=0&amp;tab=&amp;width=&amp;height=&amp;face=0&amp;is=&amp;istype=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image.baidu.com/i?ct=503316480&amp;z=&amp;tn=baiduimagedetail&amp;word=%BF%A8%CD%A8%D7%EC%B0%CD&amp;in=32477&amp;cl=2&amp;lm=-1&amp;pn=0&amp;rn=1&amp;di=96302018523&amp;ln=2000&amp;fr=&amp;fm=result&amp;fmq=1323667353670_R&amp;ic=0&amp;s=0&amp;se=1&amp;sme=0&amp;tab=&amp;width=&amp;height=&amp;face=0&amp;is=&amp;istype=2" TargetMode="External"/><Relationship Id="rId4" Type="http://schemas.openxmlformats.org/officeDocument/2006/relationships/image" Target="../media/image21.jpeg"/><Relationship Id="rId3" Type="http://schemas.openxmlformats.org/officeDocument/2006/relationships/image" Target="../media/image6.jpeg"/><Relationship Id="rId2" Type="http://schemas.openxmlformats.org/officeDocument/2006/relationships/hyperlink" Target="http://image.baidu.com/i?ct=503316480&amp;z=&amp;tn=baiduimagedetail&amp;word=%BF%A8%CD%A8+%B3%A4%B1%C7%D7%D3&amp;in=13032&amp;cl=2&amp;lm=-1&amp;pn=0&amp;rn=1&amp;di=99877823625&amp;ln=1039&amp;fr=&amp;fm=result&amp;fmq=1323667434362_R&amp;ic=0&amp;s=0&amp;se=1&amp;sme=0&amp;tab=&amp;width=&amp;height=&amp;face=0&amp;is=&amp;istype=2" TargetMode="External"/><Relationship Id="rId1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hyperlink" Target="http://image.baidu.com/i?ct=503316480&amp;z=&amp;tn=baiduimagedetail&amp;word=%BF%A8%CD%A8%D7%EC%B0%CD&amp;in=32477&amp;cl=2&amp;lm=-1&amp;pn=0&amp;rn=1&amp;di=96302018523&amp;ln=2000&amp;fr=&amp;fm=result&amp;fmq=1323667353670_R&amp;ic=0&amp;s=0&amp;se=1&amp;sme=0&amp;tab=&amp;width=&amp;height=&amp;face=0&amp;is=&amp;istype=2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6.jpeg"/><Relationship Id="rId3" Type="http://schemas.openxmlformats.org/officeDocument/2006/relationships/hyperlink" Target="http://image.baidu.com/i?ct=503316480&amp;z=&amp;tn=baiduimagedetail&amp;word=%BF%A8%CD%A8+%B3%A4%B1%C7%D7%D3&amp;in=13032&amp;cl=2&amp;lm=-1&amp;pn=0&amp;rn=1&amp;di=99877823625&amp;ln=1039&amp;fr=&amp;fm=result&amp;fmq=1323667434362_R&amp;ic=0&amp;s=0&amp;se=1&amp;sme=0&amp;tab=&amp;width=&amp;height=&amp;face=0&amp;is=&amp;istype=2" TargetMode="External"/><Relationship Id="rId2" Type="http://schemas.openxmlformats.org/officeDocument/2006/relationships/image" Target="../media/image12.GIF"/><Relationship Id="rId1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35.jpeg"/><Relationship Id="rId12" Type="http://schemas.openxmlformats.org/officeDocument/2006/relationships/image" Target="../media/image34.jpeg"/><Relationship Id="rId11" Type="http://schemas.openxmlformats.org/officeDocument/2006/relationships/image" Target="../media/image33.jpeg"/><Relationship Id="rId10" Type="http://schemas.openxmlformats.org/officeDocument/2006/relationships/image" Target="../media/image32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GIF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7.GIF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hyperlink" Target="http://image.baidu.com/i?ct=503316480&amp;z=&amp;tn=baiduimagedetail&amp;word=%BF%A8%CD%A8+%B3%A4%B1%C7%D7%D3&amp;in=13032&amp;cl=2&amp;lm=-1&amp;pn=0&amp;rn=1&amp;di=99877823625&amp;ln=1039&amp;fr=&amp;fm=result&amp;fmq=1323667434362_R&amp;ic=0&amp;s=0&amp;se=1&amp;sme=0&amp;tab=&amp;width=&amp;height=&amp;face=0&amp;is=&amp;istype=2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4a0846e4948ded5e53180a646cd2afd"/>
          <p:cNvPicPr>
            <a:picLocks noChangeAspect="1" noChangeArrowheads="1"/>
          </p:cNvPicPr>
          <p:nvPr>
            <p:ph idx="1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588" y="0"/>
            <a:ext cx="9142412" cy="6858000"/>
          </a:xfrm>
          <a:noFill/>
        </p:spPr>
      </p:pic>
      <p:sp>
        <p:nvSpPr>
          <p:cNvPr id="5124" name="副标题 2"/>
          <p:cNvSpPr>
            <a:spLocks noGrp="1" noChangeArrowheads="1"/>
          </p:cNvSpPr>
          <p:nvPr/>
        </p:nvSpPr>
        <p:spPr bwMode="auto">
          <a:xfrm>
            <a:off x="1292374" y="836712"/>
            <a:ext cx="655478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5400" b="1" dirty="0">
                <a:solidFill>
                  <a:srgbClr val="CC0000"/>
                </a:solidFill>
                <a:latin typeface="Book Antiqua" pitchFamily="18" charset="0"/>
              </a:rPr>
              <a:t>Module 10   Unit 2</a:t>
            </a:r>
            <a:endParaRPr lang="zh-CN" altLang="en-US" sz="5400" b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5125" name="标题 1"/>
          <p:cNvSpPr>
            <a:spLocks noGrp="1" noChangeArrowheads="1"/>
          </p:cNvSpPr>
          <p:nvPr/>
        </p:nvSpPr>
        <p:spPr bwMode="auto">
          <a:xfrm>
            <a:off x="683974" y="18235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sz="8000" b="1" dirty="0">
                <a:solidFill>
                  <a:srgbClr val="7E0861"/>
                </a:solidFill>
                <a:latin typeface="Calibri" panose="020F0502020204030204" pitchFamily="34" charset="0"/>
              </a:rPr>
              <a:t>Point to her nose.</a:t>
            </a:r>
            <a:endParaRPr lang="en-US" sz="8000" b="1" dirty="0">
              <a:solidFill>
                <a:srgbClr val="7E086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1.baidu.com/it/u=1018702374,999584373&amp;fm=3&amp;gp=0.jpg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33845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标题 1"/>
          <p:cNvSpPr txBox="1">
            <a:spLocks noChangeArrowheads="1"/>
          </p:cNvSpPr>
          <p:nvPr/>
        </p:nvSpPr>
        <p:spPr bwMode="auto">
          <a:xfrm>
            <a:off x="3852863" y="3644900"/>
            <a:ext cx="417671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8000" b="1" i="1">
                <a:solidFill>
                  <a:schemeClr val="hlink"/>
                </a:solidFill>
                <a:latin typeface="Bookman Old Style" pitchFamily="18" charset="0"/>
              </a:rPr>
              <a:t>mouth</a:t>
            </a:r>
            <a:r>
              <a:rPr lang="zh-CN" altLang="en-US" sz="8000" b="1" i="1">
                <a:solidFill>
                  <a:schemeClr val="hlink"/>
                </a:solidFill>
                <a:latin typeface="Bookman Old Style" pitchFamily="18" charset="0"/>
              </a:rPr>
              <a:t>s</a:t>
            </a:r>
            <a:endParaRPr lang="en-US" sz="8000" b="1" i="1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13316" name="标题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7" name="Picture 2" descr="http://t1.baidu.com/it/u=1018702374,999584373&amp;fm=3&amp;gp=0.jpg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02025"/>
            <a:ext cx="338455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2169461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513"/>
            <a:ext cx="6588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3419475" y="2925763"/>
            <a:ext cx="31559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45250" y="2276475"/>
            <a:ext cx="2416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000" b="1" i="1">
                <a:solidFill>
                  <a:schemeClr val="hlink"/>
                </a:solidFill>
                <a:latin typeface="Britannic Bold" pitchFamily="34" charset="0"/>
              </a:rPr>
              <a:t>hand</a:t>
            </a:r>
            <a:endParaRPr lang="en-US" altLang="zh-CN" sz="8000" b="1" i="1">
              <a:solidFill>
                <a:schemeClr val="hlink"/>
              </a:solidFill>
              <a:latin typeface="Britannic Bold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288" y="5373688"/>
            <a:ext cx="49799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chemeClr val="folHlink"/>
                </a:solidFill>
                <a:latin typeface="Browallia New" pitchFamily="34" charset="-34"/>
              </a:rPr>
              <a:t>This is his hand.</a:t>
            </a:r>
            <a:endParaRPr lang="en-US" altLang="zh-CN" sz="7200" b="1">
              <a:solidFill>
                <a:schemeClr val="folHlink"/>
              </a:solidFill>
              <a:latin typeface="Browallia New" pitchFamily="34" charset="-34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/>
        </p:nvSpPr>
        <p:spPr bwMode="auto">
          <a:xfrm>
            <a:off x="611188" y="333375"/>
            <a:ext cx="260191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400" b="1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情景加深：</a:t>
            </a:r>
            <a:endParaRPr lang="zh-CN" altLang="en-US" sz="4400" b="1">
              <a:solidFill>
                <a:srgbClr val="FF0000"/>
              </a:solidFill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2169466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352800" y="4495800"/>
            <a:ext cx="2514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40425" y="3552825"/>
            <a:ext cx="13811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chemeClr val="folHlink"/>
                </a:solidFill>
                <a:latin typeface="Britannic Bold" pitchFamily="34" charset="0"/>
              </a:rPr>
              <a:t>leg</a:t>
            </a:r>
            <a:endParaRPr lang="en-US" altLang="zh-CN" sz="7200" b="1">
              <a:solidFill>
                <a:schemeClr val="folHlink"/>
              </a:solidFill>
              <a:latin typeface="Britannic Bold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27088" y="5157788"/>
            <a:ext cx="718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000" b="1" i="1">
                <a:latin typeface="Calibri" panose="020F0502020204030204" pitchFamily="34" charset="0"/>
              </a:rPr>
              <a:t>This is his leg.</a:t>
            </a:r>
            <a:endParaRPr lang="en-US" altLang="zh-CN" sz="8000" b="1" i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熊猫脚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9404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5"/>
          <p:cNvSpPr>
            <a:spLocks noChangeShapeType="1"/>
          </p:cNvSpPr>
          <p:nvPr/>
        </p:nvSpPr>
        <p:spPr bwMode="auto">
          <a:xfrm flipV="1">
            <a:off x="1547813" y="974725"/>
            <a:ext cx="4824412" cy="6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302375" y="260350"/>
            <a:ext cx="302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0" b="1">
                <a:solidFill>
                  <a:schemeClr val="hlink"/>
                </a:solidFill>
                <a:latin typeface="Bookman Old Style" pitchFamily="18" charset="0"/>
              </a:rPr>
              <a:t>foot</a:t>
            </a:r>
            <a:endParaRPr lang="en-US" altLang="zh-CN" sz="8000" b="1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39750" y="5300663"/>
            <a:ext cx="100139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0" b="1" i="1">
                <a:latin typeface="Calibri" panose="020F0502020204030204" pitchFamily="34" charset="0"/>
              </a:rPr>
              <a:t>This is his foot.</a:t>
            </a:r>
            <a:endParaRPr lang="en-US" altLang="zh-CN" sz="8000" b="1" i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9750" y="836613"/>
            <a:ext cx="103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</a:rPr>
              <a:t>eye</a:t>
            </a:r>
            <a:endParaRPr lang="en-US" altLang="zh-CN" sz="4000" b="1" dirty="0">
              <a:latin typeface="Calibri" panose="020F0502020204030204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68538" y="90805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Calibri" panose="020F0502020204030204" pitchFamily="34" charset="0"/>
              </a:rPr>
              <a:t>眼睛</a:t>
            </a:r>
            <a:endParaRPr lang="zh-CN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</a:rPr>
              <a:t>nose</a:t>
            </a:r>
            <a:endParaRPr lang="en-US" altLang="zh-CN" sz="4000" b="1" dirty="0">
              <a:latin typeface="Calibri" panose="020F0502020204030204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09800" y="18288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Calibri" panose="020F0502020204030204" pitchFamily="34" charset="0"/>
              </a:rPr>
              <a:t>鼻子</a:t>
            </a:r>
            <a:endParaRPr lang="zh-CN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9600" y="32004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</a:rPr>
              <a:t>hand</a:t>
            </a:r>
            <a:endParaRPr lang="en-US" altLang="zh-CN" sz="4000" b="1" dirty="0">
              <a:latin typeface="Calibri" panose="020F0502020204030204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4600" y="320040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Calibri" panose="020F0502020204030204" pitchFamily="34" charset="0"/>
              </a:rPr>
              <a:t>手</a:t>
            </a:r>
            <a:endParaRPr lang="zh-CN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029200" y="457200"/>
            <a:ext cx="1735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</a:rPr>
              <a:t>mouth</a:t>
            </a:r>
            <a:endParaRPr lang="en-US" altLang="zh-CN" sz="4000" b="1" dirty="0">
              <a:latin typeface="Calibri" panose="020F0502020204030204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010400" y="4572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Calibri" panose="020F0502020204030204" pitchFamily="34" charset="0"/>
              </a:rPr>
              <a:t>嘴巴</a:t>
            </a:r>
            <a:endParaRPr lang="zh-CN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410200" y="1752600"/>
            <a:ext cx="947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</a:rPr>
              <a:t>ear</a:t>
            </a:r>
            <a:endParaRPr lang="en-US" altLang="zh-CN" sz="4000" b="1" dirty="0">
              <a:latin typeface="Calibri" panose="020F0502020204030204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934200" y="17526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Calibri" panose="020F0502020204030204" pitchFamily="34" charset="0"/>
              </a:rPr>
              <a:t>耳朵</a:t>
            </a:r>
            <a:endParaRPr lang="zh-CN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334000" y="3124200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</a:rPr>
              <a:t>head</a:t>
            </a:r>
            <a:endParaRPr lang="en-US" altLang="zh-CN" sz="4000" b="1" dirty="0">
              <a:latin typeface="Calibri" panose="020F0502020204030204" pitchFamily="34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239000" y="320040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Calibri" panose="020F0502020204030204" pitchFamily="34" charset="0"/>
              </a:rPr>
              <a:t>头</a:t>
            </a:r>
            <a:endParaRPr lang="zh-CN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09600" y="4572000"/>
            <a:ext cx="91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</a:rPr>
              <a:t>leg</a:t>
            </a:r>
            <a:endParaRPr lang="en-US" altLang="zh-CN" sz="4000" b="1" dirty="0">
              <a:latin typeface="Calibri" panose="020F0502020204030204" pitchFamily="34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590800" y="457200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Calibri" panose="020F0502020204030204" pitchFamily="34" charset="0"/>
              </a:rPr>
              <a:t>腿</a:t>
            </a:r>
            <a:endParaRPr lang="zh-CN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562600" y="4572000"/>
            <a:ext cx="111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</a:rPr>
              <a:t>arm</a:t>
            </a:r>
            <a:endParaRPr lang="en-US" altLang="zh-CN" sz="4000" b="1" dirty="0">
              <a:latin typeface="Calibri" panose="020F0502020204030204" pitchFamily="34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162800" y="45720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Calibri" panose="020F0502020204030204" pitchFamily="34" charset="0"/>
              </a:rPr>
              <a:t>手臂</a:t>
            </a:r>
            <a:endParaRPr lang="zh-CN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09600" y="57912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</a:rPr>
              <a:t>foot</a:t>
            </a:r>
            <a:endParaRPr lang="en-US" altLang="zh-CN" sz="4000" b="1" dirty="0">
              <a:latin typeface="Calibri" panose="020F0502020204030204" pitchFamily="34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514600" y="579120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Calibri" panose="020F0502020204030204" pitchFamily="34" charset="0"/>
              </a:rPr>
              <a:t>脚</a:t>
            </a:r>
            <a:endParaRPr lang="zh-CN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17428" name="Rectangle 20"/>
          <p:cNvSpPr>
            <a:spLocks noGrp="1" noChangeArrowheads="1"/>
          </p:cNvSpPr>
          <p:nvPr/>
        </p:nvSpPr>
        <p:spPr bwMode="auto">
          <a:xfrm>
            <a:off x="1044575" y="117475"/>
            <a:ext cx="23749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dirty="0">
                <a:solidFill>
                  <a:srgbClr val="C00404"/>
                </a:solidFill>
                <a:latin typeface="Calibri" panose="020F0502020204030204" pitchFamily="34" charset="0"/>
                <a:ea typeface="隶书" pitchFamily="49" charset="-122"/>
              </a:rPr>
              <a:t>精讲点拨：</a:t>
            </a:r>
            <a:endParaRPr lang="zh-CN" altLang="en-US" sz="4000" dirty="0">
              <a:solidFill>
                <a:srgbClr val="C00404"/>
              </a:solidFill>
              <a:latin typeface="Calibri" panose="020F050202020403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0" grpId="0" autoUpdateAnimBg="0"/>
      <p:bldP spid="17421" grpId="0" autoUpdateAnimBg="0"/>
      <p:bldP spid="17422" grpId="0" autoUpdateAnimBg="0"/>
      <p:bldP spid="17423" grpId="0" autoUpdateAnimBg="0"/>
      <p:bldP spid="17424" grpId="0" autoUpdateAnimBg="0"/>
      <p:bldP spid="17425" grpId="0" autoUpdateAnimBg="0"/>
      <p:bldP spid="17426" grpId="0" autoUpdateAnimBg="0"/>
      <p:bldP spid="174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00200" y="1981200"/>
            <a:ext cx="66579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 b="1" i="1" dirty="0">
                <a:solidFill>
                  <a:schemeClr val="hlink"/>
                </a:solidFill>
                <a:latin typeface="Bookman Old Style" pitchFamily="18" charset="0"/>
              </a:rPr>
              <a:t>Point and say</a:t>
            </a:r>
            <a:endParaRPr lang="en-US" altLang="zh-CN" sz="7200" b="1" i="1" dirty="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/>
        </p:nvSpPr>
        <p:spPr bwMode="auto">
          <a:xfrm>
            <a:off x="1116013" y="982663"/>
            <a:ext cx="5400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400" dirty="0">
                <a:solidFill>
                  <a:srgbClr val="FF0000"/>
                </a:solidFill>
                <a:latin typeface="Calibri" panose="020F0502020204030204" pitchFamily="34" charset="0"/>
                <a:ea typeface="华文琥珀" pitchFamily="2" charset="-122"/>
              </a:rPr>
              <a:t>拓展训练：</a:t>
            </a:r>
            <a:r>
              <a:rPr lang="zh-CN" altLang="en-US" sz="4400" dirty="0">
                <a:solidFill>
                  <a:srgbClr val="00FF00"/>
                </a:solidFill>
                <a:latin typeface="Calibri" panose="020F0502020204030204" pitchFamily="34" charset="0"/>
                <a:ea typeface="华文琥珀" pitchFamily="2" charset="-122"/>
              </a:rPr>
              <a:t>（演练）</a:t>
            </a:r>
            <a:endParaRPr lang="zh-CN" altLang="en-US" sz="4400" dirty="0">
              <a:solidFill>
                <a:srgbClr val="00FF00"/>
              </a:solidFill>
              <a:latin typeface="Calibri" panose="020F0502020204030204" pitchFamily="34" charset="0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3.uuzhuti.com/img/20090417/20090417135518197t2.g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63713" y="3717925"/>
            <a:ext cx="15113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t2.baidu.com/it/u=567688435,1712031309&amp;fm=0&amp;gp=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765175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pices.cn/UploadFiles/Soft7/2010/5/2010050501124304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3789363"/>
            <a:ext cx="1654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t1.baidu.com/it/u=1018702374,999584373&amp;fm=3&amp;gp=0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268413"/>
            <a:ext cx="19018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标题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图片\ppt\fd407b2b7c515e1c5343c127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98425" y="-17463"/>
            <a:ext cx="9134475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标题 1"/>
          <p:cNvSpPr>
            <a:spLocks noGrp="1"/>
          </p:cNvSpPr>
          <p:nvPr>
            <p:ph type="title" idx="4294967295"/>
          </p:nvPr>
        </p:nvSpPr>
        <p:spPr>
          <a:xfrm>
            <a:off x="2484438" y="2708275"/>
            <a:ext cx="2881312" cy="1368425"/>
          </a:xfrm>
        </p:spPr>
        <p:txBody>
          <a:bodyPr/>
          <a:lstStyle/>
          <a:p>
            <a:r>
              <a:rPr lang="en-US" sz="4800" b="1">
                <a:solidFill>
                  <a:schemeClr val="folHlink"/>
                </a:solidFill>
                <a:latin typeface="Britannic Bold" pitchFamily="34" charset="0"/>
              </a:rPr>
              <a:t>eyes</a:t>
            </a:r>
            <a:endParaRPr lang="en-US" sz="4800" b="1">
              <a:solidFill>
                <a:schemeClr val="folHlink"/>
              </a:solidFill>
              <a:latin typeface="Britannic Bold" pitchFamily="34" charset="0"/>
            </a:endParaRPr>
          </a:p>
        </p:txBody>
      </p:sp>
      <p:pic>
        <p:nvPicPr>
          <p:cNvPr id="20484" name="Picture 2" descr="http://img3.uuzhuti.com/img/20090417/20090417135518197t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60700" y="908050"/>
            <a:ext cx="15128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t2.baidu.com/it/u=567688435,1712031309&amp;fm=0&amp;gp=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78936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标题 1"/>
          <p:cNvSpPr txBox="1">
            <a:spLocks noChangeArrowheads="1"/>
          </p:cNvSpPr>
          <p:nvPr/>
        </p:nvSpPr>
        <p:spPr bwMode="auto">
          <a:xfrm>
            <a:off x="2268538" y="5516563"/>
            <a:ext cx="36099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4400"/>
              <a:t>nose</a:t>
            </a:r>
            <a:endParaRPr lang="zh-CN" altLang="en-US" sz="4400"/>
          </a:p>
        </p:txBody>
      </p:sp>
      <p:pic>
        <p:nvPicPr>
          <p:cNvPr id="20487" name="Picture 2" descr="http://www.pices.cn/UploadFiles/Soft7/2010/5/2010050501124304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1268413"/>
            <a:ext cx="16557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标题 1"/>
          <p:cNvSpPr txBox="1">
            <a:spLocks noChangeArrowheads="1"/>
          </p:cNvSpPr>
          <p:nvPr/>
        </p:nvSpPr>
        <p:spPr bwMode="auto">
          <a:xfrm>
            <a:off x="5724525" y="3357563"/>
            <a:ext cx="21701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4400"/>
              <a:t>ears</a:t>
            </a:r>
            <a:endParaRPr lang="zh-CN" altLang="en-US" sz="4400"/>
          </a:p>
        </p:txBody>
      </p:sp>
      <p:pic>
        <p:nvPicPr>
          <p:cNvPr id="20489" name="Picture 2" descr="http://t1.baidu.com/it/u=1018702374,999584373&amp;fm=3&amp;gp=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508500"/>
            <a:ext cx="19018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标题 1"/>
          <p:cNvSpPr txBox="1">
            <a:spLocks noChangeArrowheads="1"/>
          </p:cNvSpPr>
          <p:nvPr/>
        </p:nvSpPr>
        <p:spPr bwMode="auto">
          <a:xfrm>
            <a:off x="4572000" y="5700713"/>
            <a:ext cx="3683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4400"/>
              <a:t>mouth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987675" y="378936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43575" y="4425950"/>
            <a:ext cx="20875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781300"/>
            <a:ext cx="13668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750" y="5373688"/>
            <a:ext cx="12239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4652963"/>
            <a:ext cx="16557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035050" y="3644900"/>
            <a:ext cx="1928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8263" y="2852738"/>
            <a:ext cx="1368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5825" y="2205038"/>
            <a:ext cx="14414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27988" y="3789363"/>
            <a:ext cx="3603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27763" y="5518150"/>
            <a:ext cx="5762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42988" y="404813"/>
            <a:ext cx="29162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03350" y="2565400"/>
            <a:ext cx="12239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31913" y="1557338"/>
            <a:ext cx="13684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00338" y="1844675"/>
            <a:ext cx="358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5650" y="1484313"/>
            <a:ext cx="5762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03350" y="2133600"/>
            <a:ext cx="1439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00113" y="260350"/>
            <a:ext cx="33115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636838"/>
            <a:ext cx="12255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6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2565400"/>
            <a:ext cx="13684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77050" y="3286125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4292600"/>
            <a:ext cx="1473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4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5445125"/>
            <a:ext cx="20875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4211638" y="1125538"/>
            <a:ext cx="4537075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Calibri" panose="020F0502020204030204" pitchFamily="34" charset="0"/>
                <a:ea typeface="华文隶书" pitchFamily="2" charset="-122"/>
              </a:rPr>
              <a:t>Point to your </a:t>
            </a:r>
            <a:r>
              <a:rPr lang="zh-CN" altLang="en-US" sz="4000" b="1">
                <a:solidFill>
                  <a:srgbClr val="7E0861"/>
                </a:solidFill>
                <a:latin typeface="Calibri" panose="020F0502020204030204" pitchFamily="34" charset="0"/>
                <a:ea typeface="华文隶书" pitchFamily="2" charset="-122"/>
              </a:rPr>
              <a:t>head.</a:t>
            </a:r>
            <a:endParaRPr lang="zh-CN" altLang="en-US" sz="4000" b="1">
              <a:solidFill>
                <a:srgbClr val="7E0861"/>
              </a:solidFill>
              <a:latin typeface="Calibri" panose="020F0502020204030204" pitchFamily="34" charset="0"/>
              <a:ea typeface="华文隶书" pitchFamily="2" charset="-122"/>
            </a:endParaRPr>
          </a:p>
        </p:txBody>
      </p:sp>
      <p:sp>
        <p:nvSpPr>
          <p:cNvPr id="21529" name="Rectangle 25"/>
          <p:cNvSpPr>
            <a:spLocks noGrp="1" noChangeArrowheads="1"/>
          </p:cNvSpPr>
          <p:nvPr/>
        </p:nvSpPr>
        <p:spPr bwMode="auto">
          <a:xfrm>
            <a:off x="4067175" y="188913"/>
            <a:ext cx="33242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5400" b="1">
                <a:solidFill>
                  <a:srgbClr val="C00404"/>
                </a:solidFill>
                <a:latin typeface="Calibri" panose="020F0502020204030204" pitchFamily="34" charset="0"/>
                <a:ea typeface="隶书" pitchFamily="49" charset="-122"/>
              </a:rPr>
              <a:t>合作交流：</a:t>
            </a:r>
            <a:endParaRPr lang="zh-CN" altLang="en-US" sz="5400" b="1">
              <a:solidFill>
                <a:srgbClr val="C00404"/>
              </a:solidFill>
              <a:latin typeface="Calibri" panose="020F050202020403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池塘3 副本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3"/>
          <p:cNvGrpSpPr/>
          <p:nvPr/>
        </p:nvGrpSpPr>
        <p:grpSpPr bwMode="auto">
          <a:xfrm>
            <a:off x="1752600" y="1600200"/>
            <a:ext cx="5472113" cy="4144963"/>
            <a:chOff x="0" y="0"/>
            <a:chExt cx="3447" cy="2611"/>
          </a:xfrm>
        </p:grpSpPr>
        <p:grpSp>
          <p:nvGrpSpPr>
            <p:cNvPr id="22532" name="Group 4"/>
            <p:cNvGrpSpPr/>
            <p:nvPr/>
          </p:nvGrpSpPr>
          <p:grpSpPr bwMode="auto">
            <a:xfrm>
              <a:off x="0" y="0"/>
              <a:ext cx="3447" cy="1824"/>
              <a:chOff x="0" y="0"/>
              <a:chExt cx="1333" cy="1303"/>
            </a:xfrm>
          </p:grpSpPr>
          <p:sp>
            <p:nvSpPr>
              <p:cNvPr id="22533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z="4400" b="1">
                  <a:solidFill>
                    <a:srgbClr val="CC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  <p:sp>
            <p:nvSpPr>
              <p:cNvPr id="22534" name="Line 6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35" name="Line 7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36" name="Group 8"/>
            <p:cNvGrpSpPr/>
            <p:nvPr/>
          </p:nvGrpSpPr>
          <p:grpSpPr bwMode="auto">
            <a:xfrm>
              <a:off x="636" y="82"/>
              <a:ext cx="2176" cy="2529"/>
              <a:chOff x="0" y="0"/>
              <a:chExt cx="2176" cy="2529"/>
            </a:xfrm>
          </p:grpSpPr>
          <p:pic>
            <p:nvPicPr>
              <p:cNvPr id="22537" name="Picture 9" descr="001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4" y="1538"/>
                <a:ext cx="1673" cy="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8" name="WordArt 10"/>
              <p:cNvSpPr>
                <a:spLocks noChangeArrowheads="1" noChangeShapeType="1"/>
              </p:cNvSpPr>
              <p:nvPr/>
            </p:nvSpPr>
            <p:spPr bwMode="auto">
              <a:xfrm>
                <a:off x="0" y="0"/>
                <a:ext cx="2176" cy="109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CN" altLang="en-US" sz="3600" b="1" kern="10">
                    <a:ln w="19050">
                      <a:solidFill>
                        <a:srgbClr val="99CCFF"/>
                      </a:solidFill>
                      <a:rou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楷体_GB2312"/>
                    <a:ea typeface="楷体_GB2312"/>
                  </a:rPr>
                  <a:t>青蛙跳伞</a:t>
                </a:r>
                <a:endParaRPr lang="zh-CN" altLang="en-US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楷体_GB2312"/>
                  <a:ea typeface="楷体_GB2312"/>
                </a:endParaRPr>
              </a:p>
            </p:txBody>
          </p:sp>
        </p:grpSp>
      </p:grpSp>
      <p:sp>
        <p:nvSpPr>
          <p:cNvPr id="22539" name="Rectangle 11"/>
          <p:cNvSpPr>
            <a:spLocks noGrp="1" noChangeArrowheads="1"/>
          </p:cNvSpPr>
          <p:nvPr/>
        </p:nvSpPr>
        <p:spPr bwMode="auto">
          <a:xfrm>
            <a:off x="612775" y="404813"/>
            <a:ext cx="26638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800" b="1" i="1">
                <a:solidFill>
                  <a:srgbClr val="FF0000"/>
                </a:solidFill>
                <a:latin typeface="Calibri" panose="020F0502020204030204" pitchFamily="34" charset="0"/>
                <a:ea typeface="华文彩云" pitchFamily="2" charset="-122"/>
              </a:rPr>
              <a:t>创新演练：</a:t>
            </a:r>
            <a:endParaRPr lang="zh-CN" altLang="en-US" sz="4800" b="1" i="1">
              <a:solidFill>
                <a:srgbClr val="FF0000"/>
              </a:solidFill>
              <a:latin typeface="Calibri" panose="020F0502020204030204" pitchFamily="34" charset="0"/>
              <a:ea typeface="华文彩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9" name="Picture 3" descr="05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35775"/>
          </a:xfrm>
          <a:noFill/>
        </p:spPr>
      </p:pic>
      <p:grpSp>
        <p:nvGrpSpPr>
          <p:cNvPr id="4100" name="Group 4"/>
          <p:cNvGrpSpPr/>
          <p:nvPr/>
        </p:nvGrpSpPr>
        <p:grpSpPr bwMode="auto">
          <a:xfrm>
            <a:off x="0" y="3141663"/>
            <a:ext cx="6229350" cy="3746500"/>
            <a:chOff x="0" y="0"/>
            <a:chExt cx="5178" cy="4126"/>
          </a:xfrm>
        </p:grpSpPr>
        <p:pic>
          <p:nvPicPr>
            <p:cNvPr id="4101" name="Picture 10" descr="23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731"/>
              <a:ext cx="3600" cy="3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2" name="AutoShape 11"/>
            <p:cNvSpPr>
              <a:spLocks noChangeArrowheads="1"/>
            </p:cNvSpPr>
            <p:nvPr/>
          </p:nvSpPr>
          <p:spPr bwMode="auto">
            <a:xfrm>
              <a:off x="2896" y="0"/>
              <a:ext cx="2282" cy="1978"/>
            </a:xfrm>
            <a:prstGeom prst="cloudCallout">
              <a:avLst>
                <a:gd name="adj1" fmla="val -79718"/>
                <a:gd name="adj2" fmla="val 3437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zh-CN" altLang="en-US" sz="2400" dirty="0">
                  <a:solidFill>
                    <a:srgbClr val="FF0000"/>
                  </a:solidFill>
                  <a:latin typeface="Calibri" panose="020F0502020204030204" pitchFamily="34" charset="0"/>
                  <a:ea typeface="华文行楷" pitchFamily="2" charset="-122"/>
                </a:rPr>
                <a:t>我复习了上堂、预习了新课。请检测吧！</a:t>
              </a:r>
              <a:endPara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华文行楷" pitchFamily="2" charset="-122"/>
              </a:endParaRPr>
            </a:p>
          </p:txBody>
        </p:sp>
      </p:grp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331788"/>
            <a:ext cx="24193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</a:rPr>
              <a:t>预检</a:t>
            </a:r>
            <a:r>
              <a:rPr lang="zh-CN" altLang="en-US" sz="9600">
                <a:solidFill>
                  <a:schemeClr val="hlink"/>
                </a:solidFill>
                <a:latin typeface="Calibri" panose="020F0502020204030204" pitchFamily="34" charset="0"/>
              </a:rPr>
              <a:t>{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195513" y="331788"/>
            <a:ext cx="56530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folHlink"/>
                </a:solidFill>
                <a:latin typeface="Calibri" panose="020F0502020204030204" pitchFamily="34" charset="0"/>
              </a:rPr>
              <a:t>上堂:</a:t>
            </a:r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  <a:ea typeface="华文行楷" pitchFamily="2" charset="-122"/>
              </a:rPr>
              <a:t>What's this? It' a....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339975" y="1844675"/>
            <a:ext cx="56610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folHlink"/>
                </a:solidFill>
                <a:latin typeface="Calibri" panose="020F0502020204030204" pitchFamily="34" charset="0"/>
              </a:rPr>
              <a:t>新课:</a:t>
            </a:r>
            <a:r>
              <a:rPr lang="zh-CN" altLang="en-US" sz="3600" b="1">
                <a:solidFill>
                  <a:srgbClr val="FF0000"/>
                </a:solidFill>
                <a:latin typeface="Calibri" panose="020F0502020204030204" pitchFamily="34" charset="0"/>
                <a:ea typeface="华文隶书" pitchFamily="2" charset="-122"/>
              </a:rPr>
              <a:t>Point to your head.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池塘3 副本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3"/>
          <p:cNvGrpSpPr/>
          <p:nvPr/>
        </p:nvGrpSpPr>
        <p:grpSpPr bwMode="auto">
          <a:xfrm>
            <a:off x="1979613" y="-1306513"/>
            <a:ext cx="2403475" cy="2111376"/>
            <a:chOff x="0" y="0"/>
            <a:chExt cx="1333" cy="1865"/>
          </a:xfrm>
        </p:grpSpPr>
        <p:pic>
          <p:nvPicPr>
            <p:cNvPr id="23556" name="Picture 4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57" name="Group 5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558" name="Oval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8000" b="1">
                    <a:solidFill>
                      <a:srgbClr val="6600CC"/>
                    </a:solidFill>
                    <a:latin typeface="Calibri" panose="020F0502020204030204" pitchFamily="34" charset="0"/>
                    <a:ea typeface="楷体_GB2312" pitchFamily="49" charset="-122"/>
                  </a:rPr>
                  <a:t>ear</a:t>
                </a:r>
                <a:endParaRPr lang="en-US" altLang="zh-CN" sz="80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561" name="Group 9"/>
          <p:cNvGrpSpPr/>
          <p:nvPr/>
        </p:nvGrpSpPr>
        <p:grpSpPr bwMode="auto">
          <a:xfrm>
            <a:off x="-177800" y="-1463675"/>
            <a:ext cx="2387600" cy="2108200"/>
            <a:chOff x="0" y="0"/>
            <a:chExt cx="1333" cy="1865"/>
          </a:xfrm>
        </p:grpSpPr>
        <p:pic>
          <p:nvPicPr>
            <p:cNvPr id="23562" name="Picture 10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3" name="Group 11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564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sz="8000" b="1">
                    <a:solidFill>
                      <a:srgbClr val="6600CC"/>
                    </a:solidFill>
                    <a:latin typeface="楷体_GB2312" pitchFamily="49" charset="-122"/>
                    <a:ea typeface="楷体_GB2312" pitchFamily="49" charset="-122"/>
                  </a:rPr>
                  <a:t>foot</a:t>
                </a:r>
                <a:endParaRPr lang="zh-CN" altLang="en-US" sz="8000" b="1">
                  <a:solidFill>
                    <a:srgbClr val="6600CC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3565" name="Line 13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66" name="Line 14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567" name="Group 15"/>
          <p:cNvGrpSpPr/>
          <p:nvPr/>
        </p:nvGrpSpPr>
        <p:grpSpPr bwMode="auto">
          <a:xfrm>
            <a:off x="4067175" y="-2111375"/>
            <a:ext cx="2403475" cy="2111375"/>
            <a:chOff x="0" y="0"/>
            <a:chExt cx="1333" cy="1865"/>
          </a:xfrm>
        </p:grpSpPr>
        <p:pic>
          <p:nvPicPr>
            <p:cNvPr id="23568" name="Picture 16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9" name="Group 17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570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8000" b="1">
                    <a:solidFill>
                      <a:srgbClr val="6600CC"/>
                    </a:solidFill>
                    <a:latin typeface="楷体_GB2312" pitchFamily="49" charset="-122"/>
                    <a:ea typeface="楷体_GB2312" pitchFamily="49" charset="-122"/>
                  </a:rPr>
                  <a:t>hand</a:t>
                </a:r>
                <a:endParaRPr lang="en-US" altLang="zh-CN" sz="8000" b="1">
                  <a:solidFill>
                    <a:srgbClr val="6600CC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3571" name="Line 19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72" name="Line 20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573" name="Group 21"/>
          <p:cNvGrpSpPr/>
          <p:nvPr/>
        </p:nvGrpSpPr>
        <p:grpSpPr bwMode="auto">
          <a:xfrm>
            <a:off x="4140200" y="-1377950"/>
            <a:ext cx="2403475" cy="2111375"/>
            <a:chOff x="0" y="0"/>
            <a:chExt cx="1333" cy="1865"/>
          </a:xfrm>
        </p:grpSpPr>
        <p:pic>
          <p:nvPicPr>
            <p:cNvPr id="23574" name="Picture 22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75" name="Group 23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576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8000" b="1">
                    <a:solidFill>
                      <a:srgbClr val="6600CC"/>
                    </a:solidFill>
                    <a:latin typeface="楷体_GB2312" pitchFamily="49" charset="-122"/>
                    <a:ea typeface="楷体_GB2312" pitchFamily="49" charset="-122"/>
                  </a:rPr>
                  <a:t>nose</a:t>
                </a:r>
                <a:endParaRPr lang="en-US" altLang="zh-CN" sz="8000" b="1">
                  <a:solidFill>
                    <a:srgbClr val="6600CC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3577" name="Line 25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78" name="Line 26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579" name="Group 27"/>
          <p:cNvGrpSpPr/>
          <p:nvPr/>
        </p:nvGrpSpPr>
        <p:grpSpPr bwMode="auto">
          <a:xfrm>
            <a:off x="2916238" y="-3106738"/>
            <a:ext cx="2403475" cy="2128838"/>
            <a:chOff x="0" y="0"/>
            <a:chExt cx="1333" cy="1865"/>
          </a:xfrm>
        </p:grpSpPr>
        <p:pic>
          <p:nvPicPr>
            <p:cNvPr id="23580" name="Picture 28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81" name="Group 29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58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7200" b="1">
                    <a:solidFill>
                      <a:srgbClr val="6600CC"/>
                    </a:solidFill>
                    <a:latin typeface="Calibri" panose="020F0502020204030204" pitchFamily="34" charset="0"/>
                    <a:ea typeface="楷体_GB2312" pitchFamily="49" charset="-122"/>
                  </a:rPr>
                  <a:t>nose</a:t>
                </a:r>
                <a:endParaRPr lang="en-US" altLang="zh-CN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3583" name="Line 31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84" name="Line 32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585" name="Group 33"/>
          <p:cNvGrpSpPr/>
          <p:nvPr/>
        </p:nvGrpSpPr>
        <p:grpSpPr bwMode="auto">
          <a:xfrm>
            <a:off x="6324600" y="-1201738"/>
            <a:ext cx="2403475" cy="2111376"/>
            <a:chOff x="0" y="0"/>
            <a:chExt cx="1333" cy="1865"/>
          </a:xfrm>
        </p:grpSpPr>
        <p:pic>
          <p:nvPicPr>
            <p:cNvPr id="23586" name="Picture 34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87" name="Group 35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588" name="Oval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7200" b="1">
                    <a:solidFill>
                      <a:srgbClr val="6600CC"/>
                    </a:solidFill>
                    <a:latin typeface="Calibri" panose="020F0502020204030204" pitchFamily="34" charset="0"/>
                    <a:ea typeface="楷体_GB2312" pitchFamily="49" charset="-122"/>
                  </a:rPr>
                  <a:t>mouth</a:t>
                </a:r>
                <a:endParaRPr lang="en-US" altLang="zh-CN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3589" name="Line 37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90" name="Line 38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591" name="Group 39"/>
          <p:cNvGrpSpPr/>
          <p:nvPr/>
        </p:nvGrpSpPr>
        <p:grpSpPr bwMode="auto">
          <a:xfrm>
            <a:off x="381000" y="0"/>
            <a:ext cx="8497888" cy="6092825"/>
            <a:chOff x="0" y="0"/>
            <a:chExt cx="5353" cy="3838"/>
          </a:xfrm>
        </p:grpSpPr>
        <p:sp>
          <p:nvSpPr>
            <p:cNvPr id="23592" name="AutoShape 40"/>
            <p:cNvSpPr>
              <a:spLocks noChangeArrowheads="1"/>
            </p:cNvSpPr>
            <p:nvPr/>
          </p:nvSpPr>
          <p:spPr bwMode="auto">
            <a:xfrm>
              <a:off x="0" y="0"/>
              <a:ext cx="5353" cy="3838"/>
            </a:xfrm>
            <a:prstGeom prst="irregularSeal1">
              <a:avLst/>
            </a:prstGeom>
            <a:solidFill>
              <a:srgbClr val="EDFE0A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6000">
                <a:latin typeface="Calibri" panose="020F0502020204030204" pitchFamily="34" charset="0"/>
              </a:endParaRPr>
            </a:p>
          </p:txBody>
        </p:sp>
        <p:sp>
          <p:nvSpPr>
            <p:cNvPr id="23593" name="WordArt 41"/>
            <p:cNvSpPr>
              <a:spLocks noChangeArrowheads="1" noChangeShapeType="1"/>
            </p:cNvSpPr>
            <p:nvPr/>
          </p:nvSpPr>
          <p:spPr bwMode="auto">
            <a:xfrm>
              <a:off x="1179" y="1044"/>
              <a:ext cx="2631" cy="14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pPr algn="ctr"/>
              <a:r>
                <a:rPr lang="zh-CN" altLang="en-US" sz="3600" b="1" normalizeH="1">
                  <a:ln w="9525">
                    <a:round/>
                  </a:ln>
                  <a:solidFill>
                    <a:srgbClr val="FF0000"/>
                  </a:solidFill>
                  <a:latin typeface="楷体_GB2312"/>
                  <a:ea typeface="楷体_GB2312"/>
                </a:rPr>
                <a:t>大家真棒</a:t>
              </a:r>
              <a:r>
                <a:rPr lang="en-US" altLang="zh-CN" sz="3600" b="1" normalizeH="1">
                  <a:ln w="9525">
                    <a:round/>
                  </a:ln>
                  <a:solidFill>
                    <a:srgbClr val="FF0000"/>
                  </a:solidFill>
                  <a:latin typeface="楷体_GB2312"/>
                  <a:ea typeface="楷体_GB2312"/>
                </a:rPr>
                <a:t>!</a:t>
              </a:r>
              <a:endParaRPr lang="zh-CN" altLang="en-US" sz="3600" b="1" normalizeH="1">
                <a:ln w="9525">
                  <a:round/>
                </a:ln>
                <a:solidFill>
                  <a:srgbClr val="FF0000"/>
                </a:solidFill>
                <a:latin typeface="楷体_GB2312"/>
                <a:ea typeface="楷体_GB2312"/>
              </a:endParaRPr>
            </a:p>
          </p:txBody>
        </p:sp>
      </p:grpSp>
      <p:grpSp>
        <p:nvGrpSpPr>
          <p:cNvPr id="23594" name="Group 42"/>
          <p:cNvGrpSpPr/>
          <p:nvPr/>
        </p:nvGrpSpPr>
        <p:grpSpPr bwMode="auto">
          <a:xfrm>
            <a:off x="228600" y="-3025775"/>
            <a:ext cx="2403475" cy="2128837"/>
            <a:chOff x="0" y="0"/>
            <a:chExt cx="1333" cy="1865"/>
          </a:xfrm>
        </p:grpSpPr>
        <p:pic>
          <p:nvPicPr>
            <p:cNvPr id="23595" name="Picture 43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96" name="Group 44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597" name="Oval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7200" b="1">
                    <a:solidFill>
                      <a:srgbClr val="6600CC"/>
                    </a:solidFill>
                    <a:latin typeface="Calibri" panose="020F0502020204030204" pitchFamily="34" charset="0"/>
                    <a:ea typeface="楷体_GB2312" pitchFamily="49" charset="-122"/>
                  </a:rPr>
                  <a:t>eye</a:t>
                </a:r>
                <a:endParaRPr lang="en-US" altLang="zh-CN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3598" name="Line 46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99" name="Line 47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600" name="Group 48"/>
          <p:cNvGrpSpPr/>
          <p:nvPr/>
        </p:nvGrpSpPr>
        <p:grpSpPr bwMode="auto">
          <a:xfrm>
            <a:off x="6156325" y="-3033713"/>
            <a:ext cx="2663825" cy="2273300"/>
            <a:chOff x="0" y="0"/>
            <a:chExt cx="1333" cy="1865"/>
          </a:xfrm>
        </p:grpSpPr>
        <p:pic>
          <p:nvPicPr>
            <p:cNvPr id="23601" name="Picture 49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02" name="Group 50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603" name="Oval 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en-US" altLang="zh-CN" sz="7200" b="1">
                    <a:solidFill>
                      <a:srgbClr val="6600CC"/>
                    </a:solidFill>
                    <a:latin typeface="Calibri" panose="020F0502020204030204" pitchFamily="34" charset="0"/>
                    <a:ea typeface="楷体_GB2312" pitchFamily="49" charset="-122"/>
                  </a:rPr>
                  <a:t>eye</a:t>
                </a:r>
                <a:endParaRPr lang="en-US" altLang="zh-CN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CC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3604" name="Line 52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605" name="Line 53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606" name="Group 54"/>
          <p:cNvGrpSpPr/>
          <p:nvPr/>
        </p:nvGrpSpPr>
        <p:grpSpPr bwMode="auto">
          <a:xfrm>
            <a:off x="1116013" y="-2457450"/>
            <a:ext cx="2403475" cy="2128837"/>
            <a:chOff x="0" y="0"/>
            <a:chExt cx="1333" cy="1865"/>
          </a:xfrm>
        </p:grpSpPr>
        <p:pic>
          <p:nvPicPr>
            <p:cNvPr id="23607" name="Picture 55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08" name="Group 56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609" name="Oval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8000" b="1">
                    <a:solidFill>
                      <a:srgbClr val="6600CC"/>
                    </a:solidFill>
                    <a:latin typeface="楷体_GB2312" pitchFamily="49" charset="-122"/>
                    <a:ea typeface="楷体_GB2312" pitchFamily="49" charset="-122"/>
                  </a:rPr>
                  <a:t>head</a:t>
                </a:r>
                <a:endParaRPr lang="en-US" altLang="zh-CN" sz="8000" b="1">
                  <a:solidFill>
                    <a:srgbClr val="6600CC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3610" name="Line 58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611" name="Line 59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612" name="Group 60"/>
          <p:cNvGrpSpPr/>
          <p:nvPr/>
        </p:nvGrpSpPr>
        <p:grpSpPr bwMode="auto">
          <a:xfrm>
            <a:off x="5105400" y="-3030538"/>
            <a:ext cx="2663825" cy="2273300"/>
            <a:chOff x="0" y="0"/>
            <a:chExt cx="1333" cy="1865"/>
          </a:xfrm>
        </p:grpSpPr>
        <p:pic>
          <p:nvPicPr>
            <p:cNvPr id="23613" name="Picture 61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14" name="Group 62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615" name="Oval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zh-CN" altLang="en-US" sz="7200" b="1">
                    <a:solidFill>
                      <a:srgbClr val="6600CC"/>
                    </a:solidFill>
                    <a:latin typeface="Calibri" panose="020F0502020204030204" pitchFamily="34" charset="0"/>
                    <a:ea typeface="楷体_GB2312" pitchFamily="49" charset="-122"/>
                  </a:rPr>
                  <a:t>眼睛</a:t>
                </a:r>
                <a:endParaRPr lang="zh-CN" altLang="en-US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CC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3616" name="Line 64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617" name="Line 65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618" name="Group 66"/>
          <p:cNvGrpSpPr/>
          <p:nvPr/>
        </p:nvGrpSpPr>
        <p:grpSpPr bwMode="auto">
          <a:xfrm>
            <a:off x="2057400" y="-2954338"/>
            <a:ext cx="2663825" cy="2273300"/>
            <a:chOff x="0" y="0"/>
            <a:chExt cx="1333" cy="1865"/>
          </a:xfrm>
        </p:grpSpPr>
        <p:pic>
          <p:nvPicPr>
            <p:cNvPr id="23619" name="Picture 67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20" name="Group 68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621" name="Oval 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zh-CN" altLang="en-US" sz="7200" b="1">
                    <a:solidFill>
                      <a:srgbClr val="6600CC"/>
                    </a:solidFill>
                    <a:latin typeface="Calibri" panose="020F0502020204030204" pitchFamily="34" charset="0"/>
                    <a:ea typeface="楷体_GB2312" pitchFamily="49" charset="-122"/>
                  </a:rPr>
                  <a:t>鼻子</a:t>
                </a:r>
                <a:endParaRPr lang="zh-CN" altLang="en-US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CC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3622" name="Line 70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623" name="Line 71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624" name="Group 72"/>
          <p:cNvGrpSpPr/>
          <p:nvPr/>
        </p:nvGrpSpPr>
        <p:grpSpPr bwMode="auto">
          <a:xfrm>
            <a:off x="3657600" y="-2878138"/>
            <a:ext cx="2663825" cy="2273300"/>
            <a:chOff x="0" y="0"/>
            <a:chExt cx="1333" cy="1865"/>
          </a:xfrm>
        </p:grpSpPr>
        <p:pic>
          <p:nvPicPr>
            <p:cNvPr id="23625" name="Picture 73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26" name="Group 74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627" name="Oval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zh-CN" altLang="en-US" sz="7200" b="1">
                    <a:solidFill>
                      <a:srgbClr val="6600CC"/>
                    </a:solidFill>
                    <a:latin typeface="Calibri" panose="020F0502020204030204" pitchFamily="34" charset="0"/>
                    <a:ea typeface="楷体_GB2312" pitchFamily="49" charset="-122"/>
                  </a:rPr>
                  <a:t>嘴巴</a:t>
                </a:r>
                <a:endParaRPr lang="zh-CN" altLang="en-US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CC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3628" name="Line 76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629" name="Line 77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630" name="Group 78"/>
          <p:cNvGrpSpPr/>
          <p:nvPr/>
        </p:nvGrpSpPr>
        <p:grpSpPr bwMode="auto">
          <a:xfrm>
            <a:off x="6308725" y="-2881313"/>
            <a:ext cx="2663825" cy="2273300"/>
            <a:chOff x="0" y="0"/>
            <a:chExt cx="1333" cy="1865"/>
          </a:xfrm>
        </p:grpSpPr>
        <p:pic>
          <p:nvPicPr>
            <p:cNvPr id="23631" name="Picture 79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32" name="Group 80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633" name="Oval 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zh-CN" altLang="en-US" sz="7200" b="1">
                    <a:solidFill>
                      <a:srgbClr val="6600CC"/>
                    </a:solidFill>
                    <a:latin typeface="Calibri" panose="020F0502020204030204" pitchFamily="34" charset="0"/>
                    <a:ea typeface="楷体_GB2312" pitchFamily="49" charset="-122"/>
                  </a:rPr>
                  <a:t>耳朵</a:t>
                </a:r>
                <a:endParaRPr lang="zh-CN" altLang="en-US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CC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3634" name="Line 82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635" name="Line 83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3636" name="Group 84"/>
          <p:cNvGrpSpPr/>
          <p:nvPr/>
        </p:nvGrpSpPr>
        <p:grpSpPr bwMode="auto">
          <a:xfrm>
            <a:off x="381000" y="-2954338"/>
            <a:ext cx="2663825" cy="2273300"/>
            <a:chOff x="0" y="0"/>
            <a:chExt cx="1333" cy="1865"/>
          </a:xfrm>
        </p:grpSpPr>
        <p:pic>
          <p:nvPicPr>
            <p:cNvPr id="23637" name="Picture 85" descr="0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638" name="Group 86"/>
            <p:cNvGrpSpPr/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23639" name="Oval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zh-CN" altLang="en-US" sz="7200" b="1">
                    <a:solidFill>
                      <a:srgbClr val="6600CC"/>
                    </a:solidFill>
                    <a:latin typeface="Calibri" panose="020F0502020204030204" pitchFamily="34" charset="0"/>
                    <a:ea typeface="楷体_GB2312" pitchFamily="49" charset="-122"/>
                  </a:rPr>
                  <a:t>leg</a:t>
                </a:r>
                <a:endParaRPr lang="zh-CN" altLang="en-US" sz="7200" b="1">
                  <a:solidFill>
                    <a:srgbClr val="6600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  <a:p>
                <a:pPr algn="ctr">
                  <a:spcBef>
                    <a:spcPct val="20000"/>
                  </a:spcBef>
                </a:pPr>
                <a:endParaRPr lang="zh-CN" altLang="en-US" sz="7200" b="1">
                  <a:solidFill>
                    <a:srgbClr val="CC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3640" name="Line 88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641" name="Line 89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5747 1.337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98 -0.141487 L 0.023272 1.19593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55 0.12176 L -0.07709 1.4592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6181 L 0.01337 1.2159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6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-0.09629 L 0.03993 1.24121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7344 1.5442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7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-0.08935 L 0.08316 1.5504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8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1520" y="1679573"/>
            <a:ext cx="72517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800" b="1" dirty="0">
                <a:solidFill>
                  <a:schemeClr val="hlink"/>
                </a:solidFill>
                <a:latin typeface="BrowalliaUPC" pitchFamily="34" charset="-34"/>
              </a:rPr>
              <a:t>her </a:t>
            </a:r>
            <a:r>
              <a:rPr lang="zh-CN" altLang="en-US" sz="8800" b="1" dirty="0">
                <a:solidFill>
                  <a:schemeClr val="hlink"/>
                </a:solidFill>
                <a:latin typeface="BrowalliaUPC" pitchFamily="34" charset="-34"/>
              </a:rPr>
              <a:t>与 </a:t>
            </a:r>
            <a:r>
              <a:rPr lang="en-US" altLang="zh-CN" sz="8800" b="1" dirty="0">
                <a:solidFill>
                  <a:schemeClr val="hlink"/>
                </a:solidFill>
                <a:latin typeface="BrowalliaUPC" pitchFamily="34" charset="-34"/>
              </a:rPr>
              <a:t>his</a:t>
            </a:r>
            <a:r>
              <a:rPr lang="zh-CN" altLang="en-US" sz="8800" b="1" dirty="0">
                <a:solidFill>
                  <a:schemeClr val="hlink"/>
                </a:solidFill>
                <a:latin typeface="BrowalliaUPC" pitchFamily="34" charset="-34"/>
              </a:rPr>
              <a:t>的区别</a:t>
            </a:r>
            <a:endParaRPr lang="zh-CN" altLang="en-US" sz="8800" b="1" dirty="0">
              <a:solidFill>
                <a:schemeClr val="hlink"/>
              </a:solidFill>
              <a:latin typeface="BrowalliaUPC" pitchFamily="34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/>
        </p:nvSpPr>
        <p:spPr bwMode="auto">
          <a:xfrm>
            <a:off x="684213" y="333375"/>
            <a:ext cx="27368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800" b="1" dirty="0">
                <a:solidFill>
                  <a:srgbClr val="FC2C10"/>
                </a:solidFill>
                <a:latin typeface="Calibri" panose="020F0502020204030204" pitchFamily="34" charset="0"/>
                <a:ea typeface="隶书" pitchFamily="49" charset="-122"/>
              </a:rPr>
              <a:t>拓展延伸：</a:t>
            </a:r>
            <a:endParaRPr lang="zh-CN" altLang="en-US" sz="4800" b="1" dirty="0">
              <a:solidFill>
                <a:srgbClr val="FC2C10"/>
              </a:solidFill>
              <a:latin typeface="Calibri" panose="020F050202020403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zfhxx.com/resource/upload/down/2004111522435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04813"/>
            <a:ext cx="5310188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标题 1"/>
          <p:cNvSpPr>
            <a:spLocks noGrp="1"/>
          </p:cNvSpPr>
          <p:nvPr>
            <p:ph type="title" idx="4294967295"/>
          </p:nvPr>
        </p:nvSpPr>
        <p:spPr>
          <a:xfrm>
            <a:off x="4427538" y="2852738"/>
            <a:ext cx="3981450" cy="114300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Her</a:t>
            </a:r>
            <a:r>
              <a:rPr lang="en-US" sz="4000" dirty="0"/>
              <a:t> name is Mary.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7" name="Picture 3" descr="201012014263985709[1]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6875" y="765175"/>
            <a:ext cx="3889375" cy="50149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标题 1"/>
          <p:cNvSpPr>
            <a:spLocks noGrp="1" noChangeArrowheads="1"/>
          </p:cNvSpPr>
          <p:nvPr/>
        </p:nvSpPr>
        <p:spPr bwMode="auto">
          <a:xfrm>
            <a:off x="4356100" y="3357563"/>
            <a:ext cx="3981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his</a:t>
            </a:r>
            <a:r>
              <a:rPr lang="en-US" sz="4000" dirty="0">
                <a:latin typeface="Calibri" panose="020F0502020204030204" pitchFamily="34" charset="0"/>
              </a:rPr>
              <a:t> name is </a:t>
            </a:r>
            <a:r>
              <a:rPr lang="zh-CN" altLang="en-US" sz="4000" dirty="0">
                <a:latin typeface="Calibri" panose="020F0502020204030204" pitchFamily="34" charset="0"/>
              </a:rPr>
              <a:t>Yixou.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763713" y="1196975"/>
            <a:ext cx="1317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i="1">
                <a:solidFill>
                  <a:schemeClr val="hlink"/>
                </a:solidFill>
                <a:latin typeface="Britannic Bold" pitchFamily="34" charset="0"/>
              </a:rPr>
              <a:t>her</a:t>
            </a:r>
            <a:endParaRPr lang="en-US" altLang="zh-CN" sz="6000" b="1" i="1">
              <a:solidFill>
                <a:schemeClr val="hlink"/>
              </a:solidFill>
              <a:latin typeface="Britannic Bold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653088" y="1125538"/>
            <a:ext cx="1555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latin typeface="Calibri" panose="020F0502020204030204" pitchFamily="34" charset="0"/>
              </a:rPr>
              <a:t>她的</a:t>
            </a:r>
            <a:endParaRPr lang="zh-CN" altLang="en-US" sz="5400" b="1">
              <a:latin typeface="Calibri" panose="020F0502020204030204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66800" y="2438400"/>
            <a:ext cx="365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i="1" dirty="0">
                <a:solidFill>
                  <a:srgbClr val="CC0000"/>
                </a:solidFill>
                <a:latin typeface="Bookman Old Style" pitchFamily="18" charset="0"/>
              </a:rPr>
              <a:t>her book</a:t>
            </a:r>
            <a:endParaRPr lang="en-US" altLang="zh-CN" sz="6000" b="1" i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257800" y="2514600"/>
            <a:ext cx="224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latin typeface="Calibri" panose="020F0502020204030204" pitchFamily="34" charset="0"/>
              </a:rPr>
              <a:t>她的书</a:t>
            </a:r>
            <a:endParaRPr lang="zh-CN" altLang="en-US" sz="5400" b="1">
              <a:latin typeface="Calibri" panose="020F0502020204030204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447800" y="4267200"/>
            <a:ext cx="6367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i="1" dirty="0">
                <a:solidFill>
                  <a:schemeClr val="folHlink"/>
                </a:solidFill>
                <a:latin typeface="Bookman Old Style" pitchFamily="18" charset="0"/>
              </a:rPr>
              <a:t>This is her pen.</a:t>
            </a:r>
            <a:endParaRPr lang="en-US" altLang="zh-CN" sz="6000" b="1" i="1" dirty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763713" y="5407090"/>
            <a:ext cx="4095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 dirty="0">
                <a:latin typeface="Calibri" panose="020F0502020204030204" pitchFamily="34" charset="0"/>
              </a:rPr>
              <a:t>这是她的钢笔。</a:t>
            </a:r>
            <a:endParaRPr lang="zh-CN" altLang="en-US" sz="4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2" grpId="0" autoUpdateAnimBg="0"/>
      <p:bldP spid="27653" grpId="0" autoUpdateAnimBg="0"/>
      <p:bldP spid="27654" grpId="0" autoUpdateAnimBg="0"/>
      <p:bldP spid="2765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675" name="Picture 3" descr="22733865_46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20638" y="0"/>
            <a:ext cx="9202738" cy="6897688"/>
          </a:xfr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24300" y="1125538"/>
            <a:ext cx="384175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8800" b="1" i="1">
                <a:solidFill>
                  <a:srgbClr val="FF0000"/>
                </a:solidFill>
                <a:latin typeface="Calibri" panose="020F0502020204030204" pitchFamily="34" charset="0"/>
                <a:ea typeface="华文琥珀" pitchFamily="2" charset="-122"/>
              </a:rPr>
              <a:t>堂堂清：</a:t>
            </a:r>
            <a:endParaRPr lang="zh-CN" altLang="en-US" sz="8800" b="1" i="1">
              <a:solidFill>
                <a:srgbClr val="FF0000"/>
              </a:solidFill>
              <a:latin typeface="Calibri" panose="020F0502020204030204" pitchFamily="34" charset="0"/>
              <a:ea typeface="华文琥珀" pitchFamily="2" charset="-122"/>
            </a:endParaRPr>
          </a:p>
          <a:p>
            <a:endParaRPr lang="zh-CN" altLang="en-US" sz="8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066800"/>
            <a:ext cx="1052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i="1">
                <a:solidFill>
                  <a:schemeClr val="hlink"/>
                </a:solidFill>
                <a:latin typeface="Book Antiqua" pitchFamily="18" charset="0"/>
              </a:rPr>
              <a:t>eye</a:t>
            </a:r>
            <a:endParaRPr lang="en-US" altLang="zh-CN" sz="4400" b="1" i="1">
              <a:solidFill>
                <a:schemeClr val="hlink"/>
              </a:solidFill>
              <a:latin typeface="Book Antiqua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1735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latin typeface="Calibri" panose="020F0502020204030204" pitchFamily="34" charset="0"/>
              </a:rPr>
              <a:t>mouth</a:t>
            </a:r>
            <a:endParaRPr lang="en-US" altLang="zh-CN" sz="4000" b="1">
              <a:latin typeface="Calibri" panose="020F0502020204030204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987675" y="981075"/>
            <a:ext cx="1622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i="1">
                <a:solidFill>
                  <a:srgbClr val="CC0000"/>
                </a:solidFill>
                <a:latin typeface="Bookman Old Style" pitchFamily="18" charset="0"/>
              </a:rPr>
              <a:t>hand</a:t>
            </a:r>
            <a:endParaRPr lang="en-US" altLang="zh-CN" sz="4400" b="1" i="1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876800" y="1066800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latin typeface="Calibri" panose="020F0502020204030204" pitchFamily="34" charset="0"/>
              </a:rPr>
              <a:t>head</a:t>
            </a:r>
            <a:endParaRPr lang="en-US" altLang="zh-CN" sz="4000" b="1">
              <a:latin typeface="Calibri" panose="020F0502020204030204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629400" y="1066800"/>
            <a:ext cx="947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latin typeface="Calibri" panose="020F0502020204030204" pitchFamily="34" charset="0"/>
              </a:rPr>
              <a:t>ear</a:t>
            </a:r>
            <a:endParaRPr lang="en-US" altLang="zh-CN" sz="4000" b="1">
              <a:latin typeface="Calibri" panose="020F0502020204030204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775575" y="1066800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latin typeface="Calibri" panose="020F0502020204030204" pitchFamily="34" charset="0"/>
              </a:rPr>
              <a:t>nose</a:t>
            </a:r>
            <a:endParaRPr lang="en-US" altLang="zh-CN" sz="4000" b="1">
              <a:latin typeface="Calibri" panose="020F0502020204030204" pitchFamily="34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28600" y="4495800"/>
            <a:ext cx="690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CC0000"/>
                </a:solidFill>
                <a:latin typeface="Calibri" panose="020F0502020204030204" pitchFamily="34" charset="0"/>
              </a:rPr>
              <a:t>手</a:t>
            </a:r>
            <a:endParaRPr lang="zh-CN" altLang="en-US" sz="4000" b="1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447800" y="44958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Calibri" panose="020F0502020204030204" pitchFamily="34" charset="0"/>
              </a:rPr>
              <a:t>耳朵</a:t>
            </a:r>
            <a:endParaRPr lang="zh-CN" altLang="en-US" sz="4000" b="1">
              <a:latin typeface="Calibri" panose="020F0502020204030204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124200" y="44958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Calibri" panose="020F0502020204030204" pitchFamily="34" charset="0"/>
              </a:rPr>
              <a:t>鼻子</a:t>
            </a:r>
            <a:endParaRPr lang="zh-CN" altLang="en-US" sz="4000" b="1">
              <a:latin typeface="Calibri" panose="020F0502020204030204" pitchFamily="34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800600" y="4541838"/>
            <a:ext cx="1198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chemeClr val="hlink"/>
                </a:solidFill>
                <a:latin typeface="Calibri" panose="020F0502020204030204" pitchFamily="34" charset="0"/>
              </a:rPr>
              <a:t>眼睛</a:t>
            </a:r>
            <a:endParaRPr lang="zh-CN" altLang="en-US" sz="40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477000" y="457200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Calibri" panose="020F0502020204030204" pitchFamily="34" charset="0"/>
              </a:rPr>
              <a:t>头</a:t>
            </a:r>
            <a:endParaRPr lang="zh-CN" altLang="en-US" sz="4000" b="1">
              <a:latin typeface="Calibri" panose="020F0502020204030204" pitchFamily="34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696200" y="45720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Calibri" panose="020F0502020204030204" pitchFamily="34" charset="0"/>
              </a:rPr>
              <a:t>嘴巴</a:t>
            </a:r>
            <a:endParaRPr lang="zh-CN" altLang="en-US" sz="4000" b="1">
              <a:latin typeface="Calibri" panose="020F0502020204030204" pitchFamily="34" charset="0"/>
            </a:endParaRP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2133600" y="160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33400" y="1676400"/>
            <a:ext cx="48006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2133600" y="1600200"/>
            <a:ext cx="617220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457200" y="1600200"/>
            <a:ext cx="34290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5562600" y="1600200"/>
            <a:ext cx="129540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2124075" y="1628775"/>
            <a:ext cx="49530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>
            <a:off x="3657600" y="1676400"/>
            <a:ext cx="48006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6"/>
                  </p:tgtEl>
                </p:cond>
              </p:nextCondLst>
            </p:seq>
          </p:childTnLst>
        </p:cTn>
      </p:par>
    </p:tnLst>
    <p:bldLst>
      <p:bldP spid="29711" grpId="0" animBg="1"/>
      <p:bldP spid="29711" grpId="1" animBg="1"/>
      <p:bldP spid="29712" grpId="0" animBg="1"/>
      <p:bldP spid="29712" grpId="1" animBg="1"/>
      <p:bldP spid="29713" grpId="0" animBg="1"/>
      <p:bldP spid="29713" grpId="1" animBg="1"/>
      <p:bldP spid="29714" grpId="0" animBg="1"/>
      <p:bldP spid="29714" grpId="1" animBg="1"/>
      <p:bldP spid="29715" grpId="0" animBg="1"/>
      <p:bldP spid="29715" grpId="1" animBg="1"/>
      <p:bldP spid="29716" grpId="0" animBg="1"/>
      <p:bldP spid="297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5b76a51db71bd4c0cf3e3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30363"/>
            <a:ext cx="34829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48263" y="1844675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7E0861"/>
                </a:solidFill>
                <a:latin typeface="Calibri" panose="020F0502020204030204" pitchFamily="34" charset="0"/>
              </a:rPr>
              <a:t>nose</a:t>
            </a:r>
            <a:endParaRPr lang="en-US" altLang="zh-CN" sz="4000" b="1" dirty="0">
              <a:solidFill>
                <a:srgbClr val="7E086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219700" y="2925763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Calibri" panose="020F0502020204030204" pitchFamily="34" charset="0"/>
              </a:rPr>
              <a:t>鼻子</a:t>
            </a:r>
            <a:endParaRPr lang="zh-CN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/>
        </p:nvSpPr>
        <p:spPr bwMode="auto">
          <a:xfrm>
            <a:off x="323850" y="476250"/>
            <a:ext cx="24479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跟我学：</a:t>
            </a:r>
            <a:endParaRPr lang="zh-CN" altLang="en-US" sz="4800" b="1" dirty="0">
              <a:solidFill>
                <a:srgbClr val="FF0000"/>
              </a:solidFill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51275" y="4149725"/>
            <a:ext cx="3384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hlink"/>
                </a:solidFill>
                <a:latin typeface="Calibri" panose="020F0502020204030204" pitchFamily="34" charset="0"/>
                <a:ea typeface="华文行楷" pitchFamily="2" charset="-122"/>
              </a:rPr>
              <a:t>A:</a:t>
            </a:r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  <a:ea typeface="华文行楷" pitchFamily="2" charset="-122"/>
              </a:rPr>
              <a:t>What's this? 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  <a:ea typeface="华文行楷" pitchFamily="2" charset="-122"/>
            </a:endParaRPr>
          </a:p>
          <a:p>
            <a:r>
              <a:rPr lang="zh-CN" altLang="en-US" sz="3600" dirty="0">
                <a:solidFill>
                  <a:schemeClr val="hlink"/>
                </a:solidFill>
                <a:latin typeface="Calibri" panose="020F0502020204030204" pitchFamily="34" charset="0"/>
                <a:ea typeface="华文行楷" pitchFamily="2" charset="-122"/>
              </a:rPr>
              <a:t>B:</a:t>
            </a:r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  <a:ea typeface="华文行楷" pitchFamily="2" charset="-122"/>
              </a:rPr>
              <a:t>It' a   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219700" y="4652963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</a:rPr>
              <a:t>nose</a:t>
            </a:r>
            <a:endParaRPr lang="en-US" altLang="zh-CN" sz="4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51" grpId="0" autoUpdateAnimBg="0"/>
      <p:bldP spid="6151" grpId="1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 idx="4294967295"/>
          </p:nvPr>
        </p:nvSpPr>
        <p:spPr>
          <a:xfrm>
            <a:off x="5148263" y="2997200"/>
            <a:ext cx="3609975" cy="1157288"/>
          </a:xfrm>
        </p:spPr>
        <p:txBody>
          <a:bodyPr/>
          <a:lstStyle/>
          <a:p>
            <a:r>
              <a:rPr lang="en-US" sz="8800">
                <a:solidFill>
                  <a:srgbClr val="FF0000"/>
                </a:solidFill>
              </a:rPr>
              <a:t>nose</a:t>
            </a:r>
            <a:endParaRPr lang="en-US" sz="8800">
              <a:solidFill>
                <a:srgbClr val="FF0000"/>
              </a:solidFill>
            </a:endParaRPr>
          </a:p>
        </p:txBody>
      </p:sp>
      <p:pic>
        <p:nvPicPr>
          <p:cNvPr id="7171" name="Picture 2" descr="http://t2.baidu.com/it/u=567688435,1712031309&amp;fm=0&amp;gp=0.jpg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468153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35696" y="587727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194" name="Picture 2" descr="1041352Y9-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"/>
            <a:ext cx="45815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943600" y="1143000"/>
            <a:ext cx="1181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000" b="1">
                <a:solidFill>
                  <a:srgbClr val="CC0000"/>
                </a:solidFill>
                <a:latin typeface="Browallia New" pitchFamily="34" charset="-34"/>
              </a:rPr>
              <a:t>ear</a:t>
            </a:r>
            <a:endParaRPr lang="en-US" altLang="zh-CN" sz="8000" b="1">
              <a:solidFill>
                <a:srgbClr val="CC0000"/>
              </a:solidFill>
              <a:latin typeface="Browallia New" pitchFamily="34" charset="-34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91200" y="21336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Calibri" panose="020F0502020204030204" pitchFamily="34" charset="0"/>
              </a:rPr>
              <a:t>耳朵</a:t>
            </a:r>
            <a:endParaRPr lang="zh-CN" altLang="en-US" sz="40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ices.cn/UploadFiles/Soft7/2010/5/201005050112430426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850" y="692150"/>
            <a:ext cx="3940175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标题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20" name="标题 1"/>
          <p:cNvSpPr txBox="1">
            <a:spLocks noChangeArrowheads="1"/>
          </p:cNvSpPr>
          <p:nvPr/>
        </p:nvSpPr>
        <p:spPr bwMode="auto">
          <a:xfrm>
            <a:off x="5795963" y="3573463"/>
            <a:ext cx="2170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Browallia New" pitchFamily="34" charset="-34"/>
              </a:rPr>
              <a:t>ear</a:t>
            </a:r>
            <a:r>
              <a:rPr lang="zh-CN" altLang="en-US" sz="9600">
                <a:solidFill>
                  <a:srgbClr val="FF0000"/>
                </a:solidFill>
                <a:latin typeface="Browallia New" pitchFamily="34" charset="-34"/>
              </a:rPr>
              <a:t>s</a:t>
            </a:r>
            <a:endParaRPr lang="en-US" sz="9600">
              <a:solidFill>
                <a:srgbClr val="FF0000"/>
              </a:solidFill>
              <a:latin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100410070946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51054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72225" y="981075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 b="1">
                <a:solidFill>
                  <a:srgbClr val="CC0000"/>
                </a:solidFill>
                <a:latin typeface="BrowalliaUPC" pitchFamily="34" charset="-34"/>
              </a:rPr>
              <a:t>eye</a:t>
            </a:r>
            <a:endParaRPr lang="en-US" altLang="zh-CN" sz="9600" b="1">
              <a:solidFill>
                <a:srgbClr val="CC0000"/>
              </a:solidFill>
              <a:latin typeface="BrowalliaUPC" pitchFamily="34" charset="-34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300788" y="2636838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Calibri" panose="020F0502020204030204" pitchFamily="34" charset="0"/>
              </a:rPr>
              <a:t>眼睛</a:t>
            </a:r>
            <a:endParaRPr lang="zh-CN" altLang="en-US" sz="40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 idx="4294967295"/>
          </p:nvPr>
        </p:nvSpPr>
        <p:spPr>
          <a:xfrm>
            <a:off x="5795963" y="2492375"/>
            <a:ext cx="2736850" cy="1143000"/>
          </a:xfrm>
        </p:spPr>
        <p:txBody>
          <a:bodyPr/>
          <a:lstStyle/>
          <a:p>
            <a:r>
              <a:rPr lang="en-US" sz="8800" b="1">
                <a:solidFill>
                  <a:srgbClr val="840227"/>
                </a:solidFill>
                <a:latin typeface="BrowalliaUPC" pitchFamily="34" charset="-34"/>
              </a:rPr>
              <a:t>eye</a:t>
            </a:r>
            <a:r>
              <a:rPr lang="zh-CN" altLang="en-US" sz="8800" b="1">
                <a:solidFill>
                  <a:srgbClr val="840227"/>
                </a:solidFill>
                <a:latin typeface="BrowalliaUPC" pitchFamily="34" charset="-34"/>
              </a:rPr>
              <a:t>s</a:t>
            </a:r>
            <a:endParaRPr lang="en-US" sz="8800" b="1">
              <a:solidFill>
                <a:srgbClr val="840227"/>
              </a:solidFill>
              <a:latin typeface="BrowalliaUPC" pitchFamily="34" charset="-34"/>
            </a:endParaRPr>
          </a:p>
        </p:txBody>
      </p:sp>
      <p:pic>
        <p:nvPicPr>
          <p:cNvPr id="11267" name="Picture 2" descr="http://img3.uuzhuti.com/img/20090417/20090417135518197t2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981075"/>
            <a:ext cx="42656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57d8accfe95507ff8dc61b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701800"/>
            <a:ext cx="511175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64163" y="2492375"/>
            <a:ext cx="35972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800" b="1">
                <a:solidFill>
                  <a:schemeClr val="hlink"/>
                </a:solidFill>
                <a:latin typeface="BrowalliaUPC" pitchFamily="34" charset="-34"/>
              </a:rPr>
              <a:t>mouth</a:t>
            </a:r>
            <a:endParaRPr lang="en-US" altLang="zh-CN" sz="8800" b="1">
              <a:solidFill>
                <a:schemeClr val="hlink"/>
              </a:solidFill>
              <a:latin typeface="BrowalliaUPC" pitchFamily="34" charset="-34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588125" y="4005263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Calibri" panose="020F0502020204030204" pitchFamily="34" charset="0"/>
              </a:rPr>
              <a:t>嘴巴</a:t>
            </a:r>
            <a:endParaRPr lang="zh-CN" altLang="en-US" sz="40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WPS 演示</Application>
  <PresentationFormat>全屏显示(4:3)</PresentationFormat>
  <Paragraphs>210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Calibri</vt:lpstr>
      <vt:lpstr>Book Antiqua</vt:lpstr>
      <vt:lpstr>微软雅黑</vt:lpstr>
      <vt:lpstr>华文行楷</vt:lpstr>
      <vt:lpstr>华文新魏</vt:lpstr>
      <vt:lpstr>华文隶书</vt:lpstr>
      <vt:lpstr>楷体</vt:lpstr>
      <vt:lpstr>Browallia New</vt:lpstr>
      <vt:lpstr>Microsoft Sans Serif</vt:lpstr>
      <vt:lpstr>BrowalliaUPC</vt:lpstr>
      <vt:lpstr>Bookman Old Style</vt:lpstr>
      <vt:lpstr>Segoe Print</vt:lpstr>
      <vt:lpstr>Arial Unicode MS</vt:lpstr>
      <vt:lpstr>Britannic Bold</vt:lpstr>
      <vt:lpstr>隶书</vt:lpstr>
      <vt:lpstr>华文琥珀</vt:lpstr>
      <vt:lpstr>楷体_GB2312</vt:lpstr>
      <vt:lpstr>新宋体</vt:lpstr>
      <vt:lpstr>华文彩云</vt:lpstr>
      <vt:lpstr>楷体_GB2312</vt:lpstr>
      <vt:lpstr>Arial</vt:lpstr>
      <vt:lpstr>第一PPT模板网-WWW.1PPT.COM</vt:lpstr>
      <vt:lpstr>PowerPoint 演示文稿</vt:lpstr>
      <vt:lpstr>PowerPoint 演示文稿</vt:lpstr>
      <vt:lpstr>PowerPoint 演示文稿</vt:lpstr>
      <vt:lpstr>nose</vt:lpstr>
      <vt:lpstr>PowerPoint 演示文稿</vt:lpstr>
      <vt:lpstr>PowerPoint 演示文稿</vt:lpstr>
      <vt:lpstr>PowerPoint 演示文稿</vt:lpstr>
      <vt:lpstr>eyes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eyes</vt:lpstr>
      <vt:lpstr>PowerPoint 演示文稿</vt:lpstr>
      <vt:lpstr>PowerPoint 演示文稿</vt:lpstr>
      <vt:lpstr>PowerPoint 演示文稿</vt:lpstr>
      <vt:lpstr>PowerPoint 演示文稿</vt:lpstr>
      <vt:lpstr>Her name is Mary.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10</cp:revision>
  <dcterms:created xsi:type="dcterms:W3CDTF">2011-12-12T05:10:00Z</dcterms:created>
  <dcterms:modified xsi:type="dcterms:W3CDTF">2019-09-23T02:56:03Z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